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19"/>
    <p:restoredTop sz="94662"/>
  </p:normalViewPr>
  <p:slideViewPr>
    <p:cSldViewPr snapToGrid="0" snapToObjects="1">
      <p:cViewPr varScale="1">
        <p:scale>
          <a:sx n="51" d="100"/>
          <a:sy n="51" d="100"/>
        </p:scale>
        <p:origin x="132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151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63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35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18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803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264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709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84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2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108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10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210E8-235C-9E4A-BE30-F63A2C6FE37E}" type="datetimeFigureOut">
              <a:rPr lang="en-US" smtClean="0"/>
              <a:t>6/3/2025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066D5-C63C-B343-A904-2C87978A1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700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841062"/>
            <a:ext cx="9144000" cy="438912"/>
          </a:xfrm>
        </p:spPr>
        <p:txBody>
          <a:bodyPr/>
          <a:lstStyle/>
          <a:p>
            <a:r>
              <a:rPr lang="en-US" dirty="0">
                <a:latin typeface="VAG Rounded Std Light" charset="0"/>
                <a:ea typeface="VAG Rounded Std Light" charset="0"/>
                <a:cs typeface="VAG Rounded Std Light" charset="0"/>
              </a:rPr>
              <a:t>Staying safe on holiday with Dog, Duck and Cat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C8DD21B-46BA-33F1-C9A4-9325C1C42A81}"/>
              </a:ext>
            </a:extLst>
          </p:cNvPr>
          <p:cNvSpPr/>
          <p:nvPr/>
        </p:nvSpPr>
        <p:spPr>
          <a:xfrm>
            <a:off x="2877014" y="3429000"/>
            <a:ext cx="3389970" cy="65227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glow>
              <a:schemeClr val="accent1"/>
            </a:glow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CA4225E9-7C0C-2945-6EC2-9892861BA7C3}"/>
              </a:ext>
            </a:extLst>
          </p:cNvPr>
          <p:cNvSpPr txBox="1">
            <a:spLocks/>
          </p:cNvSpPr>
          <p:nvPr/>
        </p:nvSpPr>
        <p:spPr>
          <a:xfrm>
            <a:off x="2843783" y="3535680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VAG Rounded Std Light" charset="0"/>
                <a:ea typeface="VAG Rounded Std Light" charset="0"/>
                <a:cs typeface="VAG Rounded Std Light" charset="0"/>
              </a:rPr>
              <a:t>Let’s Begin</a:t>
            </a:r>
            <a:r>
              <a:rPr lang="is-IS" sz="2800" dirty="0">
                <a:latin typeface="VAG Rounded Std Light" charset="0"/>
                <a:ea typeface="VAG Rounded Std Light" charset="0"/>
                <a:cs typeface="VAG Rounded Std Light" charset="0"/>
              </a:rPr>
              <a:t>…</a:t>
            </a:r>
            <a:endParaRPr lang="en-US" sz="2800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843BE0-FB28-A02C-1B8D-1939F581DBC1}"/>
              </a:ext>
            </a:extLst>
          </p:cNvPr>
          <p:cNvSpPr txBox="1"/>
          <p:nvPr/>
        </p:nvSpPr>
        <p:spPr>
          <a:xfrm>
            <a:off x="1377283" y="1386654"/>
            <a:ext cx="63338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latin typeface="VAG Rounded Std Light" charset="0"/>
                <a:ea typeface="VAG Rounded Std Light" charset="0"/>
                <a:cs typeface="VAG Rounded Std Light" charset="0"/>
              </a:rPr>
              <a:t>What have you learnt?</a:t>
            </a:r>
          </a:p>
          <a:p>
            <a:pPr algn="ctr"/>
            <a:r>
              <a:rPr lang="en-US" sz="5000" b="1" dirty="0">
                <a:latin typeface="VAG Rounded Std Light" charset="0"/>
                <a:ea typeface="VAG Rounded Std Light" charset="0"/>
                <a:cs typeface="VAG Rounded Std Light" charset="0"/>
              </a:rPr>
              <a:t> QUIZ</a:t>
            </a:r>
          </a:p>
        </p:txBody>
      </p:sp>
      <p:pic>
        <p:nvPicPr>
          <p:cNvPr id="6" name="Picture 5" descr="A group of cartoon cats and a duck&#10;&#10;AI-generated content may be incorrect.">
            <a:extLst>
              <a:ext uri="{FF2B5EF4-FFF2-40B4-BE49-F238E27FC236}">
                <a16:creationId xmlns:a16="http://schemas.microsoft.com/office/drawing/2014/main" id="{7A02D778-47EC-6128-2A0C-21D8AC800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7226" y="4905821"/>
            <a:ext cx="2589547" cy="153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5053" y="1527381"/>
            <a:ext cx="6333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Should we take care when we are out in the sun?</a:t>
            </a:r>
            <a:endParaRPr lang="en-US" sz="36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59899" y="4670507"/>
            <a:ext cx="2409361" cy="65227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glow>
              <a:schemeClr val="accent1"/>
            </a:glow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9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YES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151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NO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C8BC006-A399-4D5D-B7B9-B99A73188035}"/>
              </a:ext>
            </a:extLst>
          </p:cNvPr>
          <p:cNvSpPr txBox="1">
            <a:spLocks/>
          </p:cNvSpPr>
          <p:nvPr/>
        </p:nvSpPr>
        <p:spPr>
          <a:xfrm>
            <a:off x="0" y="841062"/>
            <a:ext cx="9144000" cy="438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VAG Rounded Std Light" charset="0"/>
                <a:ea typeface="VAG Rounded Std Light" charset="0"/>
                <a:cs typeface="VAG Rounded Std Light" charset="0"/>
              </a:rPr>
              <a:t>Staying safe on holiday with Dog, Duck and Cat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535" y="2861612"/>
            <a:ext cx="1664928" cy="2324920"/>
          </a:xfrm>
          <a:prstGeom prst="rect">
            <a:avLst/>
          </a:prstGeom>
        </p:spPr>
      </p:pic>
      <p:pic>
        <p:nvPicPr>
          <p:cNvPr id="7" name="Picture 6" descr="A group of cartoon cats and a duck&#10;&#10;AI-generated content may be incorrect.">
            <a:extLst>
              <a:ext uri="{FF2B5EF4-FFF2-40B4-BE49-F238E27FC236}">
                <a16:creationId xmlns:a16="http://schemas.microsoft.com/office/drawing/2014/main" id="{8E4C56BD-5651-B91E-DF6F-865E5514C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718" y="5329123"/>
            <a:ext cx="1902564" cy="113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49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3190" y="1527381"/>
            <a:ext cx="7346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Anyone can get burnt by the sun, </a:t>
            </a:r>
            <a:b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</a:br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no matter what skin colour they are</a:t>
            </a:r>
            <a:endParaRPr lang="en-US" sz="36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59899" y="4670507"/>
            <a:ext cx="2409361" cy="65227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glow>
              <a:schemeClr val="accent1"/>
            </a:glow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9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TRUE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151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FALSE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48A629A-DE9F-4221-AF0F-443102396DAF}"/>
              </a:ext>
            </a:extLst>
          </p:cNvPr>
          <p:cNvSpPr txBox="1">
            <a:spLocks/>
          </p:cNvSpPr>
          <p:nvPr/>
        </p:nvSpPr>
        <p:spPr>
          <a:xfrm>
            <a:off x="0" y="841062"/>
            <a:ext cx="9144000" cy="438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VAG Rounded Std Light" charset="0"/>
                <a:ea typeface="VAG Rounded Std Light" charset="0"/>
                <a:cs typeface="VAG Rounded Std Light" charset="0"/>
              </a:rPr>
              <a:t>Staying safe on holiday with Dog, Duck and Cat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535" y="2861612"/>
            <a:ext cx="1664928" cy="2324920"/>
          </a:xfrm>
          <a:prstGeom prst="rect">
            <a:avLst/>
          </a:prstGeom>
        </p:spPr>
      </p:pic>
      <p:pic>
        <p:nvPicPr>
          <p:cNvPr id="3" name="Picture 2" descr="A group of cartoon cats and a duck&#10;&#10;AI-generated content may be incorrect.">
            <a:extLst>
              <a:ext uri="{FF2B5EF4-FFF2-40B4-BE49-F238E27FC236}">
                <a16:creationId xmlns:a16="http://schemas.microsoft.com/office/drawing/2014/main" id="{68999056-BFEE-E385-5A80-B6F45B83A0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718" y="5329123"/>
            <a:ext cx="1902564" cy="113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31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5053" y="1718886"/>
            <a:ext cx="63338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Playing in water is great fun, </a:t>
            </a:r>
            <a:b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</a:br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but we need to take care </a:t>
            </a:r>
            <a:b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</a:br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as it can also be DANGEROUS </a:t>
            </a:r>
            <a:endParaRPr lang="en-US" sz="36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59899" y="4670507"/>
            <a:ext cx="2409361" cy="65227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glow>
              <a:schemeClr val="accent1"/>
            </a:glow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9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TRUE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151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FALSE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DD761F13-7810-448E-B5BE-087F038BAF0D}"/>
              </a:ext>
            </a:extLst>
          </p:cNvPr>
          <p:cNvSpPr txBox="1">
            <a:spLocks/>
          </p:cNvSpPr>
          <p:nvPr/>
        </p:nvSpPr>
        <p:spPr>
          <a:xfrm>
            <a:off x="0" y="841062"/>
            <a:ext cx="9144000" cy="438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VAG Rounded Std Light" charset="0"/>
                <a:ea typeface="VAG Rounded Std Light" charset="0"/>
                <a:cs typeface="VAG Rounded Std Light" charset="0"/>
              </a:rPr>
              <a:t>Staying safe on holiday with Dog, Duck and Cat</a:t>
            </a:r>
          </a:p>
        </p:txBody>
      </p:sp>
      <p:pic>
        <p:nvPicPr>
          <p:cNvPr id="3" name="Picture 2" descr="A group of cartoon cats and a duck&#10;&#10;AI-generated content may be incorrect.">
            <a:extLst>
              <a:ext uri="{FF2B5EF4-FFF2-40B4-BE49-F238E27FC236}">
                <a16:creationId xmlns:a16="http://schemas.microsoft.com/office/drawing/2014/main" id="{48131651-1538-F9E6-6CD9-D91F62936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0718" y="5329123"/>
            <a:ext cx="1902564" cy="113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25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9452" y="1527381"/>
            <a:ext cx="72588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Is it OK for little children to play in very shallow water on their own? </a:t>
            </a:r>
            <a:endParaRPr lang="en-US" sz="36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689037" y="4670507"/>
            <a:ext cx="2409361" cy="65227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glow>
              <a:schemeClr val="accent1"/>
            </a:glow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9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YES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151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NO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0864B6D-9246-43D5-8A43-E29852DDB1E1}"/>
              </a:ext>
            </a:extLst>
          </p:cNvPr>
          <p:cNvSpPr txBox="1">
            <a:spLocks/>
          </p:cNvSpPr>
          <p:nvPr/>
        </p:nvSpPr>
        <p:spPr>
          <a:xfrm>
            <a:off x="0" y="841062"/>
            <a:ext cx="9144000" cy="438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VAG Rounded Std Light" charset="0"/>
                <a:ea typeface="VAG Rounded Std Light" charset="0"/>
                <a:cs typeface="VAG Rounded Std Light" charset="0"/>
              </a:rPr>
              <a:t>Staying safe on holiday with Dog, Duck and Cat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535" y="2861612"/>
            <a:ext cx="1664928" cy="2324920"/>
          </a:xfrm>
          <a:prstGeom prst="rect">
            <a:avLst/>
          </a:prstGeom>
        </p:spPr>
      </p:pic>
      <p:pic>
        <p:nvPicPr>
          <p:cNvPr id="3" name="Picture 2" descr="A group of cartoon cats and a duck&#10;&#10;AI-generated content may be incorrect.">
            <a:extLst>
              <a:ext uri="{FF2B5EF4-FFF2-40B4-BE49-F238E27FC236}">
                <a16:creationId xmlns:a16="http://schemas.microsoft.com/office/drawing/2014/main" id="{89843D5A-EE4C-0B0F-9AE7-BB61FEF31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718" y="5329123"/>
            <a:ext cx="1902564" cy="113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15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5053" y="1527381"/>
            <a:ext cx="63338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Should we always be aware and try our best to help </a:t>
            </a:r>
            <a:b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</a:br>
            <a:r>
              <a:rPr lang="en-GB" sz="3600" b="1" dirty="0">
                <a:latin typeface="VAG Rounded Std Light" charset="0"/>
                <a:ea typeface="VAG Rounded Std Light" charset="0"/>
                <a:cs typeface="VAG Rounded Std Light" charset="0"/>
              </a:rPr>
              <a:t>keep ourselves, and those we care about, safe? </a:t>
            </a:r>
            <a:endParaRPr lang="en-US" sz="36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59899" y="4670507"/>
            <a:ext cx="2409361" cy="652272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glow>
              <a:schemeClr val="accent1"/>
            </a:glow>
            <a:softEdge rad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9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YES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151213" y="4777187"/>
            <a:ext cx="3456432" cy="438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VAG Rounded Std Light" charset="0"/>
                <a:ea typeface="VAG Rounded Std Light" charset="0"/>
                <a:cs typeface="VAG Rounded Std Light" charset="0"/>
              </a:rPr>
              <a:t>NO</a:t>
            </a:r>
            <a:endParaRPr lang="en-US" sz="2800" b="1" dirty="0">
              <a:latin typeface="VAG Rounded Std Light" charset="0"/>
              <a:ea typeface="VAG Rounded Std Light" charset="0"/>
              <a:cs typeface="VAG Rounded Std Light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AE10056-016D-4A0E-B270-F32240A80585}"/>
              </a:ext>
            </a:extLst>
          </p:cNvPr>
          <p:cNvSpPr txBox="1">
            <a:spLocks/>
          </p:cNvSpPr>
          <p:nvPr/>
        </p:nvSpPr>
        <p:spPr>
          <a:xfrm>
            <a:off x="0" y="841062"/>
            <a:ext cx="9144000" cy="438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VAG Rounded Std Light" charset="0"/>
                <a:ea typeface="VAG Rounded Std Light" charset="0"/>
                <a:cs typeface="VAG Rounded Std Light" charset="0"/>
              </a:rPr>
              <a:t>Staying safe on holiday with Dog, Duck and Cat</a:t>
            </a:r>
          </a:p>
        </p:txBody>
      </p:sp>
      <p:pic>
        <p:nvPicPr>
          <p:cNvPr id="3" name="Picture 2" descr="A group of cartoon cats and a duck&#10;&#10;AI-generated content may be incorrect.">
            <a:extLst>
              <a:ext uri="{FF2B5EF4-FFF2-40B4-BE49-F238E27FC236}">
                <a16:creationId xmlns:a16="http://schemas.microsoft.com/office/drawing/2014/main" id="{C6CD42AC-34D0-2167-3B25-D7804E469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0718" y="5329123"/>
            <a:ext cx="1902564" cy="113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2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168</Words>
  <Application>Microsoft Office PowerPoint</Application>
  <PresentationFormat>On-screen Show (4:3)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VAG Rounded Std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 Flowers</dc:creator>
  <cp:lastModifiedBy>Jon Bull</cp:lastModifiedBy>
  <cp:revision>30</cp:revision>
  <dcterms:created xsi:type="dcterms:W3CDTF">2018-01-26T11:06:44Z</dcterms:created>
  <dcterms:modified xsi:type="dcterms:W3CDTF">2025-06-03T10:29:34Z</dcterms:modified>
</cp:coreProperties>
</file>